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4" autoAdjust="0"/>
    <p:restoredTop sz="94660"/>
  </p:normalViewPr>
  <p:slideViewPr>
    <p:cSldViewPr snapToGrid="0">
      <p:cViewPr varScale="1">
        <p:scale>
          <a:sx n="94" d="100"/>
          <a:sy n="94" d="100"/>
        </p:scale>
        <p:origin x="11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785F0F-ECA1-3A7B-0D46-FCBCBD5389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EB67EF9-F630-6E82-FAEC-57B4D47096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686A7A-C4AC-86D5-C54B-D77DB926C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7781-B42C-4FE7-8F81-7B8A546F8273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40A6D9-4F78-EE54-03C1-E83BE66EB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7ADAB4E-1E49-2032-C6A5-3BA0007E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2FB56-4308-42F3-B1A4-F5D9FD560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117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EB545C-C63E-C53B-4A9A-22148230F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3F0DDE6-8118-6E3C-2AA5-719A8D6305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E2F77B-AC55-3235-86DE-C4D8E6365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7781-B42C-4FE7-8F81-7B8A546F8273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396D4D-8DD6-14E9-5F76-79B463D28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AA2666-69C4-F472-B18F-10AE5D364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2FB56-4308-42F3-B1A4-F5D9FD560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268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E6870F7-7FD8-3246-7ACF-8E34BCB507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B5505C-08CC-D346-19AF-BFBF325E7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CF242B-40E0-C22A-0E87-E48BB89E0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7781-B42C-4FE7-8F81-7B8A546F8273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96698D-D500-05AD-9642-55195DC25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0B23EC-6086-4BAB-0FA8-777717864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2FB56-4308-42F3-B1A4-F5D9FD560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780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CD7B84-1818-E0E9-A37C-A5D7B1815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66BA250-0C8D-7199-7FA4-DB81B20F9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16C4EF-6AB2-3984-2B88-34C0E9D97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7781-B42C-4FE7-8F81-7B8A546F8273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E23EEE-8775-49BA-AC36-671D68368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E9F016-69F6-6701-1AF7-3A2C0AE82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2FB56-4308-42F3-B1A4-F5D9FD560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306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D89C06-2771-4690-CFBC-F66159264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17D206C-4737-21CE-67B5-A3D44CF65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BE8885-ECD5-487D-6692-0FF0DDA5F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7781-B42C-4FE7-8F81-7B8A546F8273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B9BDCE-6B8D-192E-8972-212244C74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1D6348-1F7D-66C0-214A-493AF82B9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2FB56-4308-42F3-B1A4-F5D9FD560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53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BF18DF-81A2-E69A-2A78-EFD4E50D4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B3AF-7BE2-495B-ADE9-3F933F6F8D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4925E4A-4F9B-118D-819D-36EF5B2315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D599D2D-EB80-7052-BCE6-0F19DFBA0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7781-B42C-4FE7-8F81-7B8A546F8273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4F7B24-0354-FAFC-08EF-0AB0866E6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D69ACE2-03C6-BA28-3557-F0E42BB83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2FB56-4308-42F3-B1A4-F5D9FD560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2653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83FF4-8A02-A2D6-A63C-D43618D49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7E812D4-60F8-5A31-A97D-D09EBED859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006D50C-A218-12A8-3667-F0CCD7458E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81FFB95-C93C-985D-79D9-5DDB69791D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51D0727-497F-FCC5-47BA-CE16046E91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09B8089-A36D-6FB0-0AEA-178608A1A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7781-B42C-4FE7-8F81-7B8A546F8273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9F09D14-C193-1952-021E-655434C50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6306753-630F-0E5F-29A9-CA3CF5315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2FB56-4308-42F3-B1A4-F5D9FD560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191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66547C-17A5-D82F-5B01-45937F565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BAEFA30-2509-0C0E-BC48-F6244870F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7781-B42C-4FE7-8F81-7B8A546F8273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9822A95-D272-27E6-9345-BFD0A79C8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3E8FC82-F6CF-E0FA-D18A-FEC9E0ECD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2FB56-4308-42F3-B1A4-F5D9FD560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3520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933DD14-BEAA-C66D-CB2B-8890D8DC0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7781-B42C-4FE7-8F81-7B8A546F8273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73E60CD-13DD-A2AE-C317-C11E01DD4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6B946C8-D92B-2179-BBA8-9197B3790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2FB56-4308-42F3-B1A4-F5D9FD560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29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093B43-C474-C192-BCE1-22A1C1605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933DE1-259D-FB91-EA91-081EE13B40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84C8BF8-0DD6-61CC-F15D-727EFDF7DB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B94C355-3BB4-B157-3ABF-8EE5D3040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7781-B42C-4FE7-8F81-7B8A546F8273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C89D652-CA0D-F8BC-25BA-626370716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13EB1A-82B2-04BA-4C0C-7E4D39025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2FB56-4308-42F3-B1A4-F5D9FD560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3855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C5B448-F750-2EBD-5D4C-B522EB630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41AA4A8-0C60-88ED-91DA-49FF388F98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BA35900-12C2-E827-C2B2-041C45B3EE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0A6DC69-3742-128E-5076-65FCF7B10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7781-B42C-4FE7-8F81-7B8A546F8273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9E72099-D26F-4F21-6754-A6DAD69BE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69BF501-8295-D9E0-D6F1-8A99E740A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2FB56-4308-42F3-B1A4-F5D9FD560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0948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0A42E7C-EA7D-50DB-23E4-D0CCC00C3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F53902-361A-9B15-0248-42F7A704BB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F1EFB8E-756A-3523-0BFF-E44B604F9C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EF7781-B42C-4FE7-8F81-7B8A546F8273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9910F5-3A08-2D1B-B95E-0FA8F9C671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9B0565D-1B68-7978-CF1F-809285025D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F2FB56-4308-42F3-B1A4-F5D9FD560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932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239D78-65CC-07D8-DB4F-5341454A3D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7200" dirty="0"/>
              <a:t>自己紹介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28BC76B-B478-A206-4BF2-47EA85DF49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4400" dirty="0"/>
              <a:t>浅野 凌輝</a:t>
            </a:r>
          </a:p>
        </p:txBody>
      </p:sp>
    </p:spTree>
    <p:extLst>
      <p:ext uri="{BB962C8B-B14F-4D97-AF65-F5344CB8AC3E}">
        <p14:creationId xmlns:p14="http://schemas.microsoft.com/office/powerpoint/2010/main" val="2223965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794AE3-B247-19DD-E05E-FE635132A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ECEF9A5-1500-9022-79D8-7C93FE4AB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天美南小学校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/>
              <a:t>松原第二</a:t>
            </a:r>
            <a:r>
              <a:rPr kumimoji="1" lang="ja-JP" altLang="en-US" dirty="0"/>
              <a:t>中学校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府立西</a:t>
            </a:r>
            <a:r>
              <a:rPr lang="ja-JP" altLang="en-US" dirty="0"/>
              <a:t>高校→市立桜和高校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阪南大学</a:t>
            </a:r>
            <a:endParaRPr lang="en-US" altLang="ja-JP" dirty="0"/>
          </a:p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96247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8D6A7C-1A49-1681-04EF-CFEFC1675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趣味・好きなこと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0EDEC5F-9F83-64E1-14F3-077570FFC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ゲーム</a:t>
            </a:r>
            <a:r>
              <a:rPr kumimoji="1" lang="en-US" altLang="ja-JP" dirty="0"/>
              <a:t>(</a:t>
            </a:r>
            <a:r>
              <a:rPr kumimoji="1" lang="ja-JP" altLang="en-US" dirty="0"/>
              <a:t>ポケモン・スマブラ・</a:t>
            </a:r>
            <a:r>
              <a:rPr kumimoji="1" lang="en-US" altLang="ja-JP" dirty="0"/>
              <a:t>FPS)</a:t>
            </a:r>
          </a:p>
          <a:p>
            <a:endParaRPr kumimoji="1" lang="en-US" altLang="ja-JP" dirty="0"/>
          </a:p>
          <a:p>
            <a:r>
              <a:rPr lang="en-US" altLang="ja-JP" dirty="0"/>
              <a:t>TRPG</a:t>
            </a:r>
          </a:p>
          <a:p>
            <a:pPr marL="0" indent="0">
              <a:buNone/>
            </a:pPr>
            <a:endParaRPr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82343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33</Words>
  <Application>Microsoft Office PowerPoint</Application>
  <PresentationFormat>ワイド画面</PresentationFormat>
  <Paragraphs>14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自己紹介</vt:lpstr>
      <vt:lpstr>PowerPoint プレゼンテーション</vt:lpstr>
      <vt:lpstr>趣味・好きなこと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浅野　凌輝</dc:creator>
  <cp:lastModifiedBy>浅野　凌輝</cp:lastModifiedBy>
  <cp:revision>6</cp:revision>
  <dcterms:created xsi:type="dcterms:W3CDTF">2024-11-20T08:50:47Z</dcterms:created>
  <dcterms:modified xsi:type="dcterms:W3CDTF">2024-11-26T07:30:45Z</dcterms:modified>
</cp:coreProperties>
</file>